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95" r:id="rId2"/>
    <p:sldId id="297" r:id="rId3"/>
    <p:sldId id="257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10" r:id="rId13"/>
    <p:sldId id="307" r:id="rId14"/>
    <p:sldId id="308" r:id="rId15"/>
    <p:sldId id="309" r:id="rId16"/>
    <p:sldId id="312" r:id="rId17"/>
    <p:sldId id="313" r:id="rId18"/>
    <p:sldId id="311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E0FB"/>
    <a:srgbClr val="4F6F92"/>
    <a:srgbClr val="E3B276"/>
    <a:srgbClr val="FFFFCC"/>
    <a:srgbClr val="F31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76F89-0C47-2F4C-904A-D86871802506}" v="427" dt="2025-01-19T12:35:16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8"/>
    <p:restoredTop sz="95521"/>
  </p:normalViewPr>
  <p:slideViewPr>
    <p:cSldViewPr>
      <p:cViewPr varScale="1">
        <p:scale>
          <a:sx n="103" d="100"/>
          <a:sy n="103" d="100"/>
        </p:scale>
        <p:origin x="168" y="2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29B76F89-0C47-2F4C-904A-D86871802506}"/>
    <pc:docChg chg="undo custSel addSld delSld modSld sldOrd modMainMaster">
      <pc:chgData name="Colon, Jeffrey M." userId="615143b1-cdee-493d-9a9d-1565ce8666d9" providerId="ADAL" clId="{29B76F89-0C47-2F4C-904A-D86871802506}" dt="2025-01-19T12:35:29.374" v="2971" actId="6549"/>
      <pc:docMkLst>
        <pc:docMk/>
      </pc:docMkLst>
      <pc:sldChg chg="modSp mod modAnim">
        <pc:chgData name="Colon, Jeffrey M." userId="615143b1-cdee-493d-9a9d-1565ce8666d9" providerId="ADAL" clId="{29B76F89-0C47-2F4C-904A-D86871802506}" dt="2025-01-19T12:34:39.348" v="2963" actId="20577"/>
        <pc:sldMkLst>
          <pc:docMk/>
          <pc:sldMk cId="3790523680" sldId="257"/>
        </pc:sldMkLst>
        <pc:spChg chg="mod">
          <ac:chgData name="Colon, Jeffrey M." userId="615143b1-cdee-493d-9a9d-1565ce8666d9" providerId="ADAL" clId="{29B76F89-0C47-2F4C-904A-D86871802506}" dt="2025-01-13T21:20:26.558" v="355" actId="20577"/>
          <ac:spMkLst>
            <pc:docMk/>
            <pc:sldMk cId="3790523680" sldId="257"/>
            <ac:spMk id="2" creationId="{00000000-0000-0000-0000-000000000000}"/>
          </ac:spMkLst>
        </pc:spChg>
        <pc:spChg chg="mod">
          <ac:chgData name="Colon, Jeffrey M." userId="615143b1-cdee-493d-9a9d-1565ce8666d9" providerId="ADAL" clId="{29B76F89-0C47-2F4C-904A-D86871802506}" dt="2025-01-19T12:34:39.348" v="2963" actId="20577"/>
          <ac:spMkLst>
            <pc:docMk/>
            <pc:sldMk cId="3790523680" sldId="257"/>
            <ac:spMk id="3" creationId="{00000000-0000-0000-0000-000000000000}"/>
          </ac:spMkLst>
        </pc:spChg>
      </pc:sldChg>
      <pc:sldChg chg="del">
        <pc:chgData name="Colon, Jeffrey M." userId="615143b1-cdee-493d-9a9d-1565ce8666d9" providerId="ADAL" clId="{29B76F89-0C47-2F4C-904A-D86871802506}" dt="2025-01-13T21:20:15.358" v="333" actId="2696"/>
        <pc:sldMkLst>
          <pc:docMk/>
          <pc:sldMk cId="4070024898" sldId="258"/>
        </pc:sldMkLst>
      </pc:sldChg>
      <pc:sldChg chg="del">
        <pc:chgData name="Colon, Jeffrey M." userId="615143b1-cdee-493d-9a9d-1565ce8666d9" providerId="ADAL" clId="{29B76F89-0C47-2F4C-904A-D86871802506}" dt="2025-01-13T21:20:15.361" v="335" actId="2696"/>
        <pc:sldMkLst>
          <pc:docMk/>
          <pc:sldMk cId="0" sldId="261"/>
        </pc:sldMkLst>
      </pc:sldChg>
      <pc:sldChg chg="del">
        <pc:chgData name="Colon, Jeffrey M." userId="615143b1-cdee-493d-9a9d-1565ce8666d9" providerId="ADAL" clId="{29B76F89-0C47-2F4C-904A-D86871802506}" dt="2025-01-13T21:20:15.378" v="349" actId="2696"/>
        <pc:sldMkLst>
          <pc:docMk/>
          <pc:sldMk cId="0" sldId="262"/>
        </pc:sldMkLst>
      </pc:sldChg>
      <pc:sldChg chg="del">
        <pc:chgData name="Colon, Jeffrey M." userId="615143b1-cdee-493d-9a9d-1565ce8666d9" providerId="ADAL" clId="{29B76F89-0C47-2F4C-904A-D86871802506}" dt="2025-01-13T21:20:15.376" v="347" actId="2696"/>
        <pc:sldMkLst>
          <pc:docMk/>
          <pc:sldMk cId="0" sldId="263"/>
        </pc:sldMkLst>
      </pc:sldChg>
      <pc:sldChg chg="del">
        <pc:chgData name="Colon, Jeffrey M." userId="615143b1-cdee-493d-9a9d-1565ce8666d9" providerId="ADAL" clId="{29B76F89-0C47-2F4C-904A-D86871802506}" dt="2025-01-13T21:20:15.362" v="336" actId="2696"/>
        <pc:sldMkLst>
          <pc:docMk/>
          <pc:sldMk cId="0" sldId="283"/>
        </pc:sldMkLst>
      </pc:sldChg>
      <pc:sldChg chg="del">
        <pc:chgData name="Colon, Jeffrey M." userId="615143b1-cdee-493d-9a9d-1565ce8666d9" providerId="ADAL" clId="{29B76F89-0C47-2F4C-904A-D86871802506}" dt="2025-01-13T21:20:15.363" v="337" actId="2696"/>
        <pc:sldMkLst>
          <pc:docMk/>
          <pc:sldMk cId="0" sldId="284"/>
        </pc:sldMkLst>
      </pc:sldChg>
      <pc:sldChg chg="del">
        <pc:chgData name="Colon, Jeffrey M." userId="615143b1-cdee-493d-9a9d-1565ce8666d9" providerId="ADAL" clId="{29B76F89-0C47-2F4C-904A-D86871802506}" dt="2025-01-13T21:20:15.373" v="345" actId="2696"/>
        <pc:sldMkLst>
          <pc:docMk/>
          <pc:sldMk cId="0" sldId="285"/>
        </pc:sldMkLst>
      </pc:sldChg>
      <pc:sldChg chg="del">
        <pc:chgData name="Colon, Jeffrey M." userId="615143b1-cdee-493d-9a9d-1565ce8666d9" providerId="ADAL" clId="{29B76F89-0C47-2F4C-904A-D86871802506}" dt="2025-01-13T21:20:15.364" v="338" actId="2696"/>
        <pc:sldMkLst>
          <pc:docMk/>
          <pc:sldMk cId="0" sldId="286"/>
        </pc:sldMkLst>
      </pc:sldChg>
      <pc:sldChg chg="del">
        <pc:chgData name="Colon, Jeffrey M." userId="615143b1-cdee-493d-9a9d-1565ce8666d9" providerId="ADAL" clId="{29B76F89-0C47-2F4C-904A-D86871802506}" dt="2025-01-13T21:20:15.365" v="339" actId="2696"/>
        <pc:sldMkLst>
          <pc:docMk/>
          <pc:sldMk cId="757400888" sldId="292"/>
        </pc:sldMkLst>
      </pc:sldChg>
      <pc:sldChg chg="del">
        <pc:chgData name="Colon, Jeffrey M." userId="615143b1-cdee-493d-9a9d-1565ce8666d9" providerId="ADAL" clId="{29B76F89-0C47-2F4C-904A-D86871802506}" dt="2025-01-13T21:20:15.376" v="348" actId="2696"/>
        <pc:sldMkLst>
          <pc:docMk/>
          <pc:sldMk cId="1217695392" sldId="293"/>
        </pc:sldMkLst>
      </pc:sldChg>
      <pc:sldChg chg="modSp mod">
        <pc:chgData name="Colon, Jeffrey M." userId="615143b1-cdee-493d-9a9d-1565ce8666d9" providerId="ADAL" clId="{29B76F89-0C47-2F4C-904A-D86871802506}" dt="2025-01-13T21:16:16.831" v="126" actId="20577"/>
        <pc:sldMkLst>
          <pc:docMk/>
          <pc:sldMk cId="123558849" sldId="295"/>
        </pc:sldMkLst>
        <pc:spChg chg="mod">
          <ac:chgData name="Colon, Jeffrey M." userId="615143b1-cdee-493d-9a9d-1565ce8666d9" providerId="ADAL" clId="{29B76F89-0C47-2F4C-904A-D86871802506}" dt="2025-01-13T21:15:55.826" v="89" actId="404"/>
          <ac:spMkLst>
            <pc:docMk/>
            <pc:sldMk cId="123558849" sldId="295"/>
            <ac:spMk id="2" creationId="{00000000-0000-0000-0000-000000000000}"/>
          </ac:spMkLst>
        </pc:spChg>
        <pc:spChg chg="mod">
          <ac:chgData name="Colon, Jeffrey M." userId="615143b1-cdee-493d-9a9d-1565ce8666d9" providerId="ADAL" clId="{29B76F89-0C47-2F4C-904A-D86871802506}" dt="2025-01-13T21:16:16.831" v="126" actId="20577"/>
          <ac:spMkLst>
            <pc:docMk/>
            <pc:sldMk cId="123558849" sldId="295"/>
            <ac:spMk id="6" creationId="{D8D80FCD-05A6-764D-BFDB-63AA23C975A4}"/>
          </ac:spMkLst>
        </pc:spChg>
      </pc:sldChg>
      <pc:sldChg chg="new del">
        <pc:chgData name="Colon, Jeffrey M." userId="615143b1-cdee-493d-9a9d-1565ce8666d9" providerId="ADAL" clId="{29B76F89-0C47-2F4C-904A-D86871802506}" dt="2025-01-13T21:44:01.688" v="438" actId="2696"/>
        <pc:sldMkLst>
          <pc:docMk/>
          <pc:sldMk cId="680352982" sldId="296"/>
        </pc:sldMkLst>
      </pc:sldChg>
      <pc:sldChg chg="del">
        <pc:chgData name="Colon, Jeffrey M." userId="615143b1-cdee-493d-9a9d-1565ce8666d9" providerId="ADAL" clId="{29B76F89-0C47-2F4C-904A-D86871802506}" dt="2025-01-13T21:20:15.372" v="344" actId="2696"/>
        <pc:sldMkLst>
          <pc:docMk/>
          <pc:sldMk cId="692444639" sldId="296"/>
        </pc:sldMkLst>
      </pc:sldChg>
      <pc:sldChg chg="modSp new mod modAnim">
        <pc:chgData name="Colon, Jeffrey M." userId="615143b1-cdee-493d-9a9d-1565ce8666d9" providerId="ADAL" clId="{29B76F89-0C47-2F4C-904A-D86871802506}" dt="2025-01-19T12:33:52.106" v="2959"/>
        <pc:sldMkLst>
          <pc:docMk/>
          <pc:sldMk cId="1944585695" sldId="297"/>
        </pc:sldMkLst>
        <pc:spChg chg="mod">
          <ac:chgData name="Colon, Jeffrey M." userId="615143b1-cdee-493d-9a9d-1565ce8666d9" providerId="ADAL" clId="{29B76F89-0C47-2F4C-904A-D86871802506}" dt="2025-01-19T12:33:28.212" v="2957" actId="403"/>
          <ac:spMkLst>
            <pc:docMk/>
            <pc:sldMk cId="1944585695" sldId="297"/>
            <ac:spMk id="2" creationId="{B0D53A33-2EE0-228F-CD26-1C038AA6459C}"/>
          </ac:spMkLst>
        </pc:spChg>
        <pc:spChg chg="mod">
          <ac:chgData name="Colon, Jeffrey M." userId="615143b1-cdee-493d-9a9d-1565ce8666d9" providerId="ADAL" clId="{29B76F89-0C47-2F4C-904A-D86871802506}" dt="2025-01-13T21:43:51.302" v="437" actId="20577"/>
          <ac:spMkLst>
            <pc:docMk/>
            <pc:sldMk cId="1944585695" sldId="297"/>
            <ac:spMk id="3" creationId="{C77ACB0E-14CC-6CAB-02C2-B03F8E356141}"/>
          </ac:spMkLst>
        </pc:spChg>
      </pc:sldChg>
      <pc:sldChg chg="addSp delSp modSp new del mod ord">
        <pc:chgData name="Colon, Jeffrey M." userId="615143b1-cdee-493d-9a9d-1565ce8666d9" providerId="ADAL" clId="{29B76F89-0C47-2F4C-904A-D86871802506}" dt="2025-01-13T22:09:50.634" v="900" actId="2696"/>
        <pc:sldMkLst>
          <pc:docMk/>
          <pc:sldMk cId="468770815" sldId="298"/>
        </pc:sldMkLst>
      </pc:sldChg>
      <pc:sldChg chg="addSp delSp modSp new mod">
        <pc:chgData name="Colon, Jeffrey M." userId="615143b1-cdee-493d-9a9d-1565ce8666d9" providerId="ADAL" clId="{29B76F89-0C47-2F4C-904A-D86871802506}" dt="2025-01-13T22:09:27.317" v="899" actId="478"/>
        <pc:sldMkLst>
          <pc:docMk/>
          <pc:sldMk cId="3254286026" sldId="299"/>
        </pc:sldMkLst>
        <pc:spChg chg="mod">
          <ac:chgData name="Colon, Jeffrey M." userId="615143b1-cdee-493d-9a9d-1565ce8666d9" providerId="ADAL" clId="{29B76F89-0C47-2F4C-904A-D86871802506}" dt="2025-01-13T22:09:09.806" v="896" actId="20577"/>
          <ac:spMkLst>
            <pc:docMk/>
            <pc:sldMk cId="3254286026" sldId="299"/>
            <ac:spMk id="3" creationId="{064B9FAC-1DDA-6D12-C2D1-013894EFA093}"/>
          </ac:spMkLst>
        </pc:spChg>
        <pc:picChg chg="add mod">
          <ac:chgData name="Colon, Jeffrey M." userId="615143b1-cdee-493d-9a9d-1565ce8666d9" providerId="ADAL" clId="{29B76F89-0C47-2F4C-904A-D86871802506}" dt="2025-01-13T22:09:24.085" v="898"/>
          <ac:picMkLst>
            <pc:docMk/>
            <pc:sldMk cId="3254286026" sldId="299"/>
            <ac:picMk id="6" creationId="{2E73249E-189C-5566-BBA1-B0A65F1D64A0}"/>
          </ac:picMkLst>
        </pc:picChg>
      </pc:sldChg>
      <pc:sldChg chg="del">
        <pc:chgData name="Colon, Jeffrey M." userId="615143b1-cdee-493d-9a9d-1565ce8666d9" providerId="ADAL" clId="{29B76F89-0C47-2F4C-904A-D86871802506}" dt="2025-01-13T21:20:15.413" v="352" actId="2696"/>
        <pc:sldMkLst>
          <pc:docMk/>
          <pc:sldMk cId="3532409098" sldId="300"/>
        </pc:sldMkLst>
      </pc:sldChg>
      <pc:sldChg chg="addSp delSp modSp new mod">
        <pc:chgData name="Colon, Jeffrey M." userId="615143b1-cdee-493d-9a9d-1565ce8666d9" providerId="ADAL" clId="{29B76F89-0C47-2F4C-904A-D86871802506}" dt="2025-01-13T22:31:55.829" v="958" actId="20577"/>
        <pc:sldMkLst>
          <pc:docMk/>
          <pc:sldMk cId="3964887208" sldId="300"/>
        </pc:sldMkLst>
        <pc:spChg chg="mod">
          <ac:chgData name="Colon, Jeffrey M." userId="615143b1-cdee-493d-9a9d-1565ce8666d9" providerId="ADAL" clId="{29B76F89-0C47-2F4C-904A-D86871802506}" dt="2025-01-13T22:31:55.829" v="958" actId="20577"/>
          <ac:spMkLst>
            <pc:docMk/>
            <pc:sldMk cId="3964887208" sldId="300"/>
            <ac:spMk id="3" creationId="{D43C0853-D848-8479-BE20-882B1F4C7716}"/>
          </ac:spMkLst>
        </pc:spChg>
        <pc:picChg chg="add mod">
          <ac:chgData name="Colon, Jeffrey M." userId="615143b1-cdee-493d-9a9d-1565ce8666d9" providerId="ADAL" clId="{29B76F89-0C47-2F4C-904A-D86871802506}" dt="2025-01-13T22:31:22.435" v="907" actId="14100"/>
          <ac:picMkLst>
            <pc:docMk/>
            <pc:sldMk cId="3964887208" sldId="300"/>
            <ac:picMk id="7" creationId="{591A5109-A667-B7EA-FF4B-F91AE9057E0C}"/>
          </ac:picMkLst>
        </pc:picChg>
      </pc:sldChg>
      <pc:sldChg chg="modSp new mod modAnim">
        <pc:chgData name="Colon, Jeffrey M." userId="615143b1-cdee-493d-9a9d-1565ce8666d9" providerId="ADAL" clId="{29B76F89-0C47-2F4C-904A-D86871802506}" dt="2025-01-19T12:34:58.103" v="2965"/>
        <pc:sldMkLst>
          <pc:docMk/>
          <pc:sldMk cId="2144454274" sldId="301"/>
        </pc:sldMkLst>
        <pc:spChg chg="mod">
          <ac:chgData name="Colon, Jeffrey M." userId="615143b1-cdee-493d-9a9d-1565ce8666d9" providerId="ADAL" clId="{29B76F89-0C47-2F4C-904A-D86871802506}" dt="2025-01-13T22:56:42.916" v="1025" actId="403"/>
          <ac:spMkLst>
            <pc:docMk/>
            <pc:sldMk cId="2144454274" sldId="301"/>
            <ac:spMk id="2" creationId="{67D66A62-432E-B274-ADC3-83DA53DDC0B5}"/>
          </ac:spMkLst>
        </pc:spChg>
        <pc:spChg chg="mod">
          <ac:chgData name="Colon, Jeffrey M." userId="615143b1-cdee-493d-9a9d-1565ce8666d9" providerId="ADAL" clId="{29B76F89-0C47-2F4C-904A-D86871802506}" dt="2025-01-13T22:37:52.457" v="989" actId="20577"/>
          <ac:spMkLst>
            <pc:docMk/>
            <pc:sldMk cId="2144454274" sldId="301"/>
            <ac:spMk id="3" creationId="{0A6274FE-B546-C96A-E5C5-E1614950B7FF}"/>
          </ac:spMkLst>
        </pc:spChg>
      </pc:sldChg>
      <pc:sldChg chg="addSp delSp modSp new mod">
        <pc:chgData name="Colon, Jeffrey M." userId="615143b1-cdee-493d-9a9d-1565ce8666d9" providerId="ADAL" clId="{29B76F89-0C47-2F4C-904A-D86871802506}" dt="2025-01-15T21:07:12.959" v="1170" actId="20577"/>
        <pc:sldMkLst>
          <pc:docMk/>
          <pc:sldMk cId="3525817900" sldId="302"/>
        </pc:sldMkLst>
        <pc:spChg chg="mod">
          <ac:chgData name="Colon, Jeffrey M." userId="615143b1-cdee-493d-9a9d-1565ce8666d9" providerId="ADAL" clId="{29B76F89-0C47-2F4C-904A-D86871802506}" dt="2025-01-15T21:07:12.959" v="1170" actId="20577"/>
          <ac:spMkLst>
            <pc:docMk/>
            <pc:sldMk cId="3525817900" sldId="302"/>
            <ac:spMk id="3" creationId="{761C853C-FEBA-C4AC-886D-50791D07512F}"/>
          </ac:spMkLst>
        </pc:spChg>
        <pc:picChg chg="add mod">
          <ac:chgData name="Colon, Jeffrey M." userId="615143b1-cdee-493d-9a9d-1565ce8666d9" providerId="ADAL" clId="{29B76F89-0C47-2F4C-904A-D86871802506}" dt="2025-01-13T23:25:54.445" v="1088" actId="14100"/>
          <ac:picMkLst>
            <pc:docMk/>
            <pc:sldMk cId="3525817900" sldId="302"/>
            <ac:picMk id="11" creationId="{13A60910-DD2C-871F-6A36-2913A16950DC}"/>
          </ac:picMkLst>
        </pc:picChg>
        <pc:picChg chg="add mod">
          <ac:chgData name="Colon, Jeffrey M." userId="615143b1-cdee-493d-9a9d-1565ce8666d9" providerId="ADAL" clId="{29B76F89-0C47-2F4C-904A-D86871802506}" dt="2025-01-13T23:26:46.294" v="1099" actId="14100"/>
          <ac:picMkLst>
            <pc:docMk/>
            <pc:sldMk cId="3525817900" sldId="302"/>
            <ac:picMk id="15" creationId="{9AD00064-22E8-24EA-8D69-9843305E6987}"/>
          </ac:picMkLst>
        </pc:picChg>
      </pc:sldChg>
      <pc:sldChg chg="addSp delSp modSp new mod">
        <pc:chgData name="Colon, Jeffrey M." userId="615143b1-cdee-493d-9a9d-1565ce8666d9" providerId="ADAL" clId="{29B76F89-0C47-2F4C-904A-D86871802506}" dt="2025-01-13T23:27:17.876" v="1131" actId="20577"/>
        <pc:sldMkLst>
          <pc:docMk/>
          <pc:sldMk cId="4017613505" sldId="303"/>
        </pc:sldMkLst>
        <pc:spChg chg="mod">
          <ac:chgData name="Colon, Jeffrey M." userId="615143b1-cdee-493d-9a9d-1565ce8666d9" providerId="ADAL" clId="{29B76F89-0C47-2F4C-904A-D86871802506}" dt="2025-01-13T23:27:17.876" v="1131" actId="20577"/>
          <ac:spMkLst>
            <pc:docMk/>
            <pc:sldMk cId="4017613505" sldId="303"/>
            <ac:spMk id="3" creationId="{4EE11A7C-0619-4A47-2B03-B43B65B27A1A}"/>
          </ac:spMkLst>
        </pc:spChg>
        <pc:picChg chg="add mod">
          <ac:chgData name="Colon, Jeffrey M." userId="615143b1-cdee-493d-9a9d-1565ce8666d9" providerId="ADAL" clId="{29B76F89-0C47-2F4C-904A-D86871802506}" dt="2025-01-13T23:27:09.992" v="1105" actId="14100"/>
          <ac:picMkLst>
            <pc:docMk/>
            <pc:sldMk cId="4017613505" sldId="303"/>
            <ac:picMk id="7" creationId="{7F5B1834-B7AA-0BCE-503C-035DD81FD1CF}"/>
          </ac:picMkLst>
        </pc:picChg>
      </pc:sldChg>
      <pc:sldChg chg="addSp delSp modSp new mod">
        <pc:chgData name="Colon, Jeffrey M." userId="615143b1-cdee-493d-9a9d-1565ce8666d9" providerId="ADAL" clId="{29B76F89-0C47-2F4C-904A-D86871802506}" dt="2025-01-15T21:24:16.320" v="1220" actId="14100"/>
        <pc:sldMkLst>
          <pc:docMk/>
          <pc:sldMk cId="3810730203" sldId="304"/>
        </pc:sldMkLst>
        <pc:spChg chg="mod">
          <ac:chgData name="Colon, Jeffrey M." userId="615143b1-cdee-493d-9a9d-1565ce8666d9" providerId="ADAL" clId="{29B76F89-0C47-2F4C-904A-D86871802506}" dt="2025-01-15T21:19:19.934" v="1212" actId="20577"/>
          <ac:spMkLst>
            <pc:docMk/>
            <pc:sldMk cId="3810730203" sldId="304"/>
            <ac:spMk id="3" creationId="{97B69623-7C15-B084-3454-3741012EEC54}"/>
          </ac:spMkLst>
        </pc:spChg>
        <pc:picChg chg="add mod">
          <ac:chgData name="Colon, Jeffrey M." userId="615143b1-cdee-493d-9a9d-1565ce8666d9" providerId="ADAL" clId="{29B76F89-0C47-2F4C-904A-D86871802506}" dt="2025-01-15T21:24:16.320" v="1220" actId="14100"/>
          <ac:picMkLst>
            <pc:docMk/>
            <pc:sldMk cId="3810730203" sldId="304"/>
            <ac:picMk id="10" creationId="{4B2F6842-6CA4-E5A3-6CED-CBDD48B26C01}"/>
          </ac:picMkLst>
        </pc:picChg>
      </pc:sldChg>
      <pc:sldChg chg="del">
        <pc:chgData name="Colon, Jeffrey M." userId="615143b1-cdee-493d-9a9d-1565ce8666d9" providerId="ADAL" clId="{29B76F89-0C47-2F4C-904A-D86871802506}" dt="2025-01-13T21:20:15.414" v="353" actId="2696"/>
        <pc:sldMkLst>
          <pc:docMk/>
          <pc:sldMk cId="1172741178" sldId="305"/>
        </pc:sldMkLst>
      </pc:sldChg>
      <pc:sldChg chg="addSp delSp modSp new mod">
        <pc:chgData name="Colon, Jeffrey M." userId="615143b1-cdee-493d-9a9d-1565ce8666d9" providerId="ADAL" clId="{29B76F89-0C47-2F4C-904A-D86871802506}" dt="2025-01-15T21:29:11.070" v="1351" actId="14100"/>
        <pc:sldMkLst>
          <pc:docMk/>
          <pc:sldMk cId="1438538787" sldId="305"/>
        </pc:sldMkLst>
        <pc:spChg chg="mod">
          <ac:chgData name="Colon, Jeffrey M." userId="615143b1-cdee-493d-9a9d-1565ce8666d9" providerId="ADAL" clId="{29B76F89-0C47-2F4C-904A-D86871802506}" dt="2025-01-15T21:29:00.264" v="1347" actId="20577"/>
          <ac:spMkLst>
            <pc:docMk/>
            <pc:sldMk cId="1438538787" sldId="305"/>
            <ac:spMk id="3" creationId="{47F1496F-78CC-C419-63CA-160D1E633DA5}"/>
          </ac:spMkLst>
        </pc:spChg>
        <pc:picChg chg="add mod">
          <ac:chgData name="Colon, Jeffrey M." userId="615143b1-cdee-493d-9a9d-1565ce8666d9" providerId="ADAL" clId="{29B76F89-0C47-2F4C-904A-D86871802506}" dt="2025-01-15T21:29:11.070" v="1351" actId="14100"/>
          <ac:picMkLst>
            <pc:docMk/>
            <pc:sldMk cId="1438538787" sldId="305"/>
            <ac:picMk id="7" creationId="{185413A2-90CA-AEEA-3DC0-0365712CC3D6}"/>
          </ac:picMkLst>
        </pc:picChg>
      </pc:sldChg>
      <pc:sldChg chg="addSp delSp modSp add mod">
        <pc:chgData name="Colon, Jeffrey M." userId="615143b1-cdee-493d-9a9d-1565ce8666d9" providerId="ADAL" clId="{29B76F89-0C47-2F4C-904A-D86871802506}" dt="2025-01-15T21:34:28.219" v="1408" actId="14100"/>
        <pc:sldMkLst>
          <pc:docMk/>
          <pc:sldMk cId="978186784" sldId="306"/>
        </pc:sldMkLst>
        <pc:spChg chg="mod">
          <ac:chgData name="Colon, Jeffrey M." userId="615143b1-cdee-493d-9a9d-1565ce8666d9" providerId="ADAL" clId="{29B76F89-0C47-2F4C-904A-D86871802506}" dt="2025-01-15T21:30:37.812" v="1398" actId="20577"/>
          <ac:spMkLst>
            <pc:docMk/>
            <pc:sldMk cId="978186784" sldId="306"/>
            <ac:spMk id="3" creationId="{E35E0F07-7250-8293-B880-CDC6EB1E8964}"/>
          </ac:spMkLst>
        </pc:spChg>
        <pc:picChg chg="add mod">
          <ac:chgData name="Colon, Jeffrey M." userId="615143b1-cdee-493d-9a9d-1565ce8666d9" providerId="ADAL" clId="{29B76F89-0C47-2F4C-904A-D86871802506}" dt="2025-01-15T21:34:28.219" v="1408" actId="14100"/>
          <ac:picMkLst>
            <pc:docMk/>
            <pc:sldMk cId="978186784" sldId="306"/>
            <ac:picMk id="7" creationId="{03D7F79A-98D5-0441-F7A9-C6A095A3B303}"/>
          </ac:picMkLst>
        </pc:picChg>
      </pc:sldChg>
      <pc:sldChg chg="del">
        <pc:chgData name="Colon, Jeffrey M." userId="615143b1-cdee-493d-9a9d-1565ce8666d9" providerId="ADAL" clId="{29B76F89-0C47-2F4C-904A-D86871802506}" dt="2025-01-13T21:20:15.419" v="354" actId="2696"/>
        <pc:sldMkLst>
          <pc:docMk/>
          <pc:sldMk cId="140966617" sldId="307"/>
        </pc:sldMkLst>
      </pc:sldChg>
      <pc:sldChg chg="modSp new mod modAnim">
        <pc:chgData name="Colon, Jeffrey M." userId="615143b1-cdee-493d-9a9d-1565ce8666d9" providerId="ADAL" clId="{29B76F89-0C47-2F4C-904A-D86871802506}" dt="2025-01-19T12:35:09.304" v="2967"/>
        <pc:sldMkLst>
          <pc:docMk/>
          <pc:sldMk cId="202035663" sldId="307"/>
        </pc:sldMkLst>
        <pc:spChg chg="mod">
          <ac:chgData name="Colon, Jeffrey M." userId="615143b1-cdee-493d-9a9d-1565ce8666d9" providerId="ADAL" clId="{29B76F89-0C47-2F4C-904A-D86871802506}" dt="2025-01-18T21:16:33.629" v="2605" actId="403"/>
          <ac:spMkLst>
            <pc:docMk/>
            <pc:sldMk cId="202035663" sldId="307"/>
            <ac:spMk id="2" creationId="{BF052F50-3A51-9C34-F97E-6F45ACCCFEE6}"/>
          </ac:spMkLst>
        </pc:spChg>
        <pc:spChg chg="mod">
          <ac:chgData name="Colon, Jeffrey M." userId="615143b1-cdee-493d-9a9d-1565ce8666d9" providerId="ADAL" clId="{29B76F89-0C47-2F4C-904A-D86871802506}" dt="2025-01-18T20:33:04.725" v="1498" actId="20577"/>
          <ac:spMkLst>
            <pc:docMk/>
            <pc:sldMk cId="202035663" sldId="307"/>
            <ac:spMk id="3" creationId="{83D4ED41-2279-8387-83DF-0D4B0AAE3BEF}"/>
          </ac:spMkLst>
        </pc:spChg>
      </pc:sldChg>
      <pc:sldChg chg="del">
        <pc:chgData name="Colon, Jeffrey M." userId="615143b1-cdee-493d-9a9d-1565ce8666d9" providerId="ADAL" clId="{29B76F89-0C47-2F4C-904A-D86871802506}" dt="2025-01-13T21:20:15.370" v="342" actId="2696"/>
        <pc:sldMkLst>
          <pc:docMk/>
          <pc:sldMk cId="3521991145" sldId="308"/>
        </pc:sldMkLst>
      </pc:sldChg>
      <pc:sldChg chg="modSp new mod modAnim">
        <pc:chgData name="Colon, Jeffrey M." userId="615143b1-cdee-493d-9a9d-1565ce8666d9" providerId="ADAL" clId="{29B76F89-0C47-2F4C-904A-D86871802506}" dt="2025-01-19T12:35:16.920" v="2969"/>
        <pc:sldMkLst>
          <pc:docMk/>
          <pc:sldMk cId="3833144909" sldId="308"/>
        </pc:sldMkLst>
        <pc:spChg chg="mod">
          <ac:chgData name="Colon, Jeffrey M." userId="615143b1-cdee-493d-9a9d-1565ce8666d9" providerId="ADAL" clId="{29B76F89-0C47-2F4C-904A-D86871802506}" dt="2025-01-18T21:11:01.822" v="2571" actId="113"/>
          <ac:spMkLst>
            <pc:docMk/>
            <pc:sldMk cId="3833144909" sldId="308"/>
            <ac:spMk id="2" creationId="{2C28551E-A9D9-80CC-C9E2-18E47118B281}"/>
          </ac:spMkLst>
        </pc:spChg>
        <pc:spChg chg="mod">
          <ac:chgData name="Colon, Jeffrey M." userId="615143b1-cdee-493d-9a9d-1565ce8666d9" providerId="ADAL" clId="{29B76F89-0C47-2F4C-904A-D86871802506}" dt="2025-01-18T21:10:48.390" v="2537" actId="20577"/>
          <ac:spMkLst>
            <pc:docMk/>
            <pc:sldMk cId="3833144909" sldId="308"/>
            <ac:spMk id="3" creationId="{A3AB89CE-5CD5-EDCE-B7B1-D2472F408A0B}"/>
          </ac:spMkLst>
        </pc:spChg>
      </pc:sldChg>
      <pc:sldChg chg="del">
        <pc:chgData name="Colon, Jeffrey M." userId="615143b1-cdee-493d-9a9d-1565ce8666d9" providerId="ADAL" clId="{29B76F89-0C47-2F4C-904A-D86871802506}" dt="2025-01-13T21:20:15.371" v="343" actId="2696"/>
        <pc:sldMkLst>
          <pc:docMk/>
          <pc:sldMk cId="2304996761" sldId="309"/>
        </pc:sldMkLst>
      </pc:sldChg>
      <pc:sldChg chg="addSp delSp modSp new mod">
        <pc:chgData name="Colon, Jeffrey M." userId="615143b1-cdee-493d-9a9d-1565ce8666d9" providerId="ADAL" clId="{29B76F89-0C47-2F4C-904A-D86871802506}" dt="2025-01-19T12:35:29.374" v="2971" actId="6549"/>
        <pc:sldMkLst>
          <pc:docMk/>
          <pc:sldMk cId="2849858146" sldId="309"/>
        </pc:sldMkLst>
        <pc:spChg chg="mod">
          <ac:chgData name="Colon, Jeffrey M." userId="615143b1-cdee-493d-9a9d-1565ce8666d9" providerId="ADAL" clId="{29B76F89-0C47-2F4C-904A-D86871802506}" dt="2025-01-19T12:35:29.374" v="2971" actId="6549"/>
          <ac:spMkLst>
            <pc:docMk/>
            <pc:sldMk cId="2849858146" sldId="309"/>
            <ac:spMk id="2" creationId="{94DF27B7-03A3-93C3-58E3-5A37A0F1D143}"/>
          </ac:spMkLst>
        </pc:spChg>
        <pc:spChg chg="mod">
          <ac:chgData name="Colon, Jeffrey M." userId="615143b1-cdee-493d-9a9d-1565ce8666d9" providerId="ADAL" clId="{29B76F89-0C47-2F4C-904A-D86871802506}" dt="2025-01-18T21:14:24.796" v="2587" actId="20577"/>
          <ac:spMkLst>
            <pc:docMk/>
            <pc:sldMk cId="2849858146" sldId="309"/>
            <ac:spMk id="3" creationId="{EB7B7FDF-E157-5B86-6461-2530854DFD85}"/>
          </ac:spMkLst>
        </pc:spChg>
        <pc:spChg chg="add del mod">
          <ac:chgData name="Colon, Jeffrey M." userId="615143b1-cdee-493d-9a9d-1565ce8666d9" providerId="ADAL" clId="{29B76F89-0C47-2F4C-904A-D86871802506}" dt="2025-01-18T21:16:41.561" v="2608"/>
          <ac:spMkLst>
            <pc:docMk/>
            <pc:sldMk cId="2849858146" sldId="309"/>
            <ac:spMk id="6" creationId="{90994AEF-AEF5-86F9-28EA-2A48BC092858}"/>
          </ac:spMkLst>
        </pc:spChg>
      </pc:sldChg>
      <pc:sldChg chg="addSp delSp modSp new mod">
        <pc:chgData name="Colon, Jeffrey M." userId="615143b1-cdee-493d-9a9d-1565ce8666d9" providerId="ADAL" clId="{29B76F89-0C47-2F4C-904A-D86871802506}" dt="2025-01-19T01:56:19.747" v="2808" actId="20577"/>
        <pc:sldMkLst>
          <pc:docMk/>
          <pc:sldMk cId="4253221509" sldId="310"/>
        </pc:sldMkLst>
        <pc:spChg chg="del">
          <ac:chgData name="Colon, Jeffrey M." userId="615143b1-cdee-493d-9a9d-1565ce8666d9" providerId="ADAL" clId="{29B76F89-0C47-2F4C-904A-D86871802506}" dt="2025-01-19T01:56:14.225" v="2792"/>
          <ac:spMkLst>
            <pc:docMk/>
            <pc:sldMk cId="4253221509" sldId="310"/>
            <ac:spMk id="2" creationId="{497B9550-9F90-83ED-3D99-A1971DB4CF34}"/>
          </ac:spMkLst>
        </pc:spChg>
        <pc:spChg chg="mod">
          <ac:chgData name="Colon, Jeffrey M." userId="615143b1-cdee-493d-9a9d-1565ce8666d9" providerId="ADAL" clId="{29B76F89-0C47-2F4C-904A-D86871802506}" dt="2025-01-19T01:56:19.747" v="2808" actId="20577"/>
          <ac:spMkLst>
            <pc:docMk/>
            <pc:sldMk cId="4253221509" sldId="310"/>
            <ac:spMk id="3" creationId="{DC6CBE3F-0C83-4C72-0795-5CCCB17E79BC}"/>
          </ac:spMkLst>
        </pc:spChg>
        <pc:picChg chg="add mod">
          <ac:chgData name="Colon, Jeffrey M." userId="615143b1-cdee-493d-9a9d-1565ce8666d9" providerId="ADAL" clId="{29B76F89-0C47-2F4C-904A-D86871802506}" dt="2025-01-19T01:56:16.393" v="2793" actId="27614"/>
          <ac:picMkLst>
            <pc:docMk/>
            <pc:sldMk cId="4253221509" sldId="310"/>
            <ac:picMk id="7" creationId="{033C72E9-F4F9-B58D-A0C8-02E3A3E12365}"/>
          </ac:picMkLst>
        </pc:picChg>
      </pc:sldChg>
      <pc:sldChg chg="addSp delSp modSp new mod">
        <pc:chgData name="Colon, Jeffrey M." userId="615143b1-cdee-493d-9a9d-1565ce8666d9" providerId="ADAL" clId="{29B76F89-0C47-2F4C-904A-D86871802506}" dt="2025-01-19T01:59:14.543" v="2860" actId="20577"/>
        <pc:sldMkLst>
          <pc:docMk/>
          <pc:sldMk cId="913541095" sldId="311"/>
        </pc:sldMkLst>
        <pc:spChg chg="del">
          <ac:chgData name="Colon, Jeffrey M." userId="615143b1-cdee-493d-9a9d-1565ce8666d9" providerId="ADAL" clId="{29B76F89-0C47-2F4C-904A-D86871802506}" dt="2025-01-19T01:58:49.884" v="2810"/>
          <ac:spMkLst>
            <pc:docMk/>
            <pc:sldMk cId="913541095" sldId="311"/>
            <ac:spMk id="2" creationId="{67A09051-B499-16DE-0815-763FD44976C8}"/>
          </ac:spMkLst>
        </pc:spChg>
        <pc:spChg chg="mod">
          <ac:chgData name="Colon, Jeffrey M." userId="615143b1-cdee-493d-9a9d-1565ce8666d9" providerId="ADAL" clId="{29B76F89-0C47-2F4C-904A-D86871802506}" dt="2025-01-19T01:59:14.543" v="2860" actId="20577"/>
          <ac:spMkLst>
            <pc:docMk/>
            <pc:sldMk cId="913541095" sldId="311"/>
            <ac:spMk id="3" creationId="{D0E4B63B-3DF8-474C-41C6-E9A269E127F4}"/>
          </ac:spMkLst>
        </pc:spChg>
        <pc:picChg chg="add mod">
          <ac:chgData name="Colon, Jeffrey M." userId="615143b1-cdee-493d-9a9d-1565ce8666d9" providerId="ADAL" clId="{29B76F89-0C47-2F4C-904A-D86871802506}" dt="2025-01-19T01:58:55.536" v="2814" actId="14100"/>
          <ac:picMkLst>
            <pc:docMk/>
            <pc:sldMk cId="913541095" sldId="311"/>
            <ac:picMk id="7" creationId="{F595CD0D-9649-B942-2A63-C1AB01B39076}"/>
          </ac:picMkLst>
        </pc:picChg>
      </pc:sldChg>
      <pc:sldChg chg="del">
        <pc:chgData name="Colon, Jeffrey M." userId="615143b1-cdee-493d-9a9d-1565ce8666d9" providerId="ADAL" clId="{29B76F89-0C47-2F4C-904A-D86871802506}" dt="2025-01-13T21:20:15.360" v="334" actId="2696"/>
        <pc:sldMkLst>
          <pc:docMk/>
          <pc:sldMk cId="3281071660" sldId="311"/>
        </pc:sldMkLst>
      </pc:sldChg>
      <pc:sldChg chg="addSp delSp modSp new mod">
        <pc:chgData name="Colon, Jeffrey M." userId="615143b1-cdee-493d-9a9d-1565ce8666d9" providerId="ADAL" clId="{29B76F89-0C47-2F4C-904A-D86871802506}" dt="2025-01-19T02:13:03.727" v="2917" actId="20577"/>
        <pc:sldMkLst>
          <pc:docMk/>
          <pc:sldMk cId="1234272231" sldId="312"/>
        </pc:sldMkLst>
        <pc:spChg chg="del">
          <ac:chgData name="Colon, Jeffrey M." userId="615143b1-cdee-493d-9a9d-1565ce8666d9" providerId="ADAL" clId="{29B76F89-0C47-2F4C-904A-D86871802506}" dt="2025-01-19T02:09:15.971" v="2862"/>
          <ac:spMkLst>
            <pc:docMk/>
            <pc:sldMk cId="1234272231" sldId="312"/>
            <ac:spMk id="2" creationId="{1B7BED39-28C8-1FB1-4DF8-67D2E24C6421}"/>
          </ac:spMkLst>
        </pc:spChg>
        <pc:spChg chg="mod">
          <ac:chgData name="Colon, Jeffrey M." userId="615143b1-cdee-493d-9a9d-1565ce8666d9" providerId="ADAL" clId="{29B76F89-0C47-2F4C-904A-D86871802506}" dt="2025-01-19T02:13:03.727" v="2917" actId="20577"/>
          <ac:spMkLst>
            <pc:docMk/>
            <pc:sldMk cId="1234272231" sldId="312"/>
            <ac:spMk id="3" creationId="{852ADA36-9F17-AA70-887E-8EA5893A78C9}"/>
          </ac:spMkLst>
        </pc:spChg>
        <pc:picChg chg="add mod">
          <ac:chgData name="Colon, Jeffrey M." userId="615143b1-cdee-493d-9a9d-1565ce8666d9" providerId="ADAL" clId="{29B76F89-0C47-2F4C-904A-D86871802506}" dt="2025-01-19T02:09:43.365" v="2896" actId="14100"/>
          <ac:picMkLst>
            <pc:docMk/>
            <pc:sldMk cId="1234272231" sldId="312"/>
            <ac:picMk id="7" creationId="{A13C3D20-8DE9-38C1-B8D4-7E0C43408C85}"/>
          </ac:picMkLst>
        </pc:picChg>
      </pc:sldChg>
      <pc:sldChg chg="del">
        <pc:chgData name="Colon, Jeffrey M." userId="615143b1-cdee-493d-9a9d-1565ce8666d9" providerId="ADAL" clId="{29B76F89-0C47-2F4C-904A-D86871802506}" dt="2025-01-13T21:20:15.368" v="341" actId="2696"/>
        <pc:sldMkLst>
          <pc:docMk/>
          <pc:sldMk cId="1484052821" sldId="312"/>
        </pc:sldMkLst>
      </pc:sldChg>
      <pc:sldChg chg="addSp delSp modSp new mod">
        <pc:chgData name="Colon, Jeffrey M." userId="615143b1-cdee-493d-9a9d-1565ce8666d9" providerId="ADAL" clId="{29B76F89-0C47-2F4C-904A-D86871802506}" dt="2025-01-19T02:17:05.524" v="2937" actId="1440"/>
        <pc:sldMkLst>
          <pc:docMk/>
          <pc:sldMk cId="722373891" sldId="313"/>
        </pc:sldMkLst>
        <pc:spChg chg="del">
          <ac:chgData name="Colon, Jeffrey M." userId="615143b1-cdee-493d-9a9d-1565ce8666d9" providerId="ADAL" clId="{29B76F89-0C47-2F4C-904A-D86871802506}" dt="2025-01-19T02:16:00.751" v="2919"/>
          <ac:spMkLst>
            <pc:docMk/>
            <pc:sldMk cId="722373891" sldId="313"/>
            <ac:spMk id="2" creationId="{CE27E11B-98DC-3A5E-DB11-63C4D5406216}"/>
          </ac:spMkLst>
        </pc:spChg>
        <pc:spChg chg="mod">
          <ac:chgData name="Colon, Jeffrey M." userId="615143b1-cdee-493d-9a9d-1565ce8666d9" providerId="ADAL" clId="{29B76F89-0C47-2F4C-904A-D86871802506}" dt="2025-01-19T02:16:27.764" v="2931" actId="20577"/>
          <ac:spMkLst>
            <pc:docMk/>
            <pc:sldMk cId="722373891" sldId="313"/>
            <ac:spMk id="3" creationId="{26B5660C-C737-45C6-6AB5-912CA0646D25}"/>
          </ac:spMkLst>
        </pc:spChg>
        <pc:picChg chg="add mod">
          <ac:chgData name="Colon, Jeffrey M." userId="615143b1-cdee-493d-9a9d-1565ce8666d9" providerId="ADAL" clId="{29B76F89-0C47-2F4C-904A-D86871802506}" dt="2025-01-19T02:17:05.524" v="2937" actId="1440"/>
          <ac:picMkLst>
            <pc:docMk/>
            <pc:sldMk cId="722373891" sldId="313"/>
            <ac:picMk id="7" creationId="{E9AD1318-7449-247A-213F-EE0785EF07AA}"/>
          </ac:picMkLst>
        </pc:picChg>
      </pc:sldChg>
      <pc:sldChg chg="del">
        <pc:chgData name="Colon, Jeffrey M." userId="615143b1-cdee-493d-9a9d-1565ce8666d9" providerId="ADAL" clId="{29B76F89-0C47-2F4C-904A-D86871802506}" dt="2025-01-13T21:20:15.407" v="350" actId="2696"/>
        <pc:sldMkLst>
          <pc:docMk/>
          <pc:sldMk cId="3446478157" sldId="313"/>
        </pc:sldMkLst>
      </pc:sldChg>
      <pc:sldChg chg="del">
        <pc:chgData name="Colon, Jeffrey M." userId="615143b1-cdee-493d-9a9d-1565ce8666d9" providerId="ADAL" clId="{29B76F89-0C47-2F4C-904A-D86871802506}" dt="2025-01-13T21:20:15.367" v="340" actId="2696"/>
        <pc:sldMkLst>
          <pc:docMk/>
          <pc:sldMk cId="2097069793" sldId="316"/>
        </pc:sldMkLst>
      </pc:sldChg>
      <pc:sldChg chg="del">
        <pc:chgData name="Colon, Jeffrey M." userId="615143b1-cdee-493d-9a9d-1565ce8666d9" providerId="ADAL" clId="{29B76F89-0C47-2F4C-904A-D86871802506}" dt="2025-01-13T21:20:15.412" v="351" actId="2696"/>
        <pc:sldMkLst>
          <pc:docMk/>
          <pc:sldMk cId="532942342" sldId="317"/>
        </pc:sldMkLst>
      </pc:sldChg>
      <pc:sldChg chg="del">
        <pc:chgData name="Colon, Jeffrey M." userId="615143b1-cdee-493d-9a9d-1565ce8666d9" providerId="ADAL" clId="{29B76F89-0C47-2F4C-904A-D86871802506}" dt="2025-01-13T21:20:15.375" v="346" actId="2696"/>
        <pc:sldMkLst>
          <pc:docMk/>
          <pc:sldMk cId="1425720066" sldId="318"/>
        </pc:sldMkLst>
      </pc:sldChg>
      <pc:sldMasterChg chg="modSp mod modSldLayout">
        <pc:chgData name="Colon, Jeffrey M." userId="615143b1-cdee-493d-9a9d-1565ce8666d9" providerId="ADAL" clId="{29B76F89-0C47-2F4C-904A-D86871802506}" dt="2025-01-13T21:17:42.358" v="226" actId="20577"/>
        <pc:sldMasterMkLst>
          <pc:docMk/>
          <pc:sldMasterMk cId="603858000" sldId="2147483675"/>
        </pc:sldMasterMkLst>
        <pc:spChg chg="mod">
          <ac:chgData name="Colon, Jeffrey M." userId="615143b1-cdee-493d-9a9d-1565ce8666d9" providerId="ADAL" clId="{29B76F89-0C47-2F4C-904A-D86871802506}" dt="2025-01-13T21:17:07.774" v="166" actId="20577"/>
          <ac:spMkLst>
            <pc:docMk/>
            <pc:sldMasterMk cId="603858000" sldId="2147483675"/>
            <ac:spMk id="9" creationId="{00000000-0000-0000-0000-000000000000}"/>
          </ac:spMkLst>
        </pc:spChg>
        <pc:spChg chg="mod">
          <ac:chgData name="Colon, Jeffrey M." userId="615143b1-cdee-493d-9a9d-1565ce8666d9" providerId="ADAL" clId="{29B76F89-0C47-2F4C-904A-D86871802506}" dt="2025-01-13T21:17:29.246" v="224" actId="20577"/>
          <ac:spMkLst>
            <pc:docMk/>
            <pc:sldMasterMk cId="603858000" sldId="2147483675"/>
            <ac:spMk id="13" creationId="{00000000-0000-0000-0000-000000000000}"/>
          </ac:spMkLst>
        </pc:spChg>
        <pc:sldLayoutChg chg="modSp mod">
          <pc:chgData name="Colon, Jeffrey M." userId="615143b1-cdee-493d-9a9d-1565ce8666d9" providerId="ADAL" clId="{29B76F89-0C47-2F4C-904A-D86871802506}" dt="2025-01-13T21:17:42.358" v="226" actId="20577"/>
          <pc:sldLayoutMkLst>
            <pc:docMk/>
            <pc:sldMasterMk cId="603858000" sldId="2147483675"/>
            <pc:sldLayoutMk cId="0" sldId="2147483676"/>
          </pc:sldLayoutMkLst>
          <pc:spChg chg="mod">
            <ac:chgData name="Colon, Jeffrey M." userId="615143b1-cdee-493d-9a9d-1565ce8666d9" providerId="ADAL" clId="{29B76F89-0C47-2F4C-904A-D86871802506}" dt="2025-01-13T21:17:42.358" v="226" actId="20577"/>
            <ac:spMkLst>
              <pc:docMk/>
              <pc:sldMasterMk cId="603858000" sldId="2147483675"/>
              <pc:sldLayoutMk cId="0" sldId="2147483676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64FDED59-49AD-4647-9EA1-DE189EE5F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3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Calibri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Calibri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charset="0"/>
              </a:defRPr>
            </a:lvl1pPr>
          </a:lstStyle>
          <a:p>
            <a:fld id="{290BA01E-A44E-4049-9248-4B0EBC96BE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51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258D-F88C-F440-AD20-53E2DCDDB8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BA01E-A44E-4049-9248-4B0EBC96BE6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Ethical Debates, Econ Theories, Real-World Impacts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09194-847F-BEB4-1ACD-8BF1425C0667}"/>
              </a:ext>
            </a:extLst>
          </p:cNvPr>
          <p:cNvSpPr txBox="1"/>
          <p:nvPr userDrawn="1"/>
        </p:nvSpPr>
        <p:spPr>
          <a:xfrm>
            <a:off x="431180" y="663125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3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500" b="1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666E3-A548-80F4-F7A8-7DA31FD7DE07}"/>
              </a:ext>
            </a:extLst>
          </p:cNvPr>
          <p:cNvSpPr txBox="1"/>
          <p:nvPr userDrawn="1"/>
        </p:nvSpPr>
        <p:spPr>
          <a:xfrm>
            <a:off x="512956" y="6601522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Ethical Debates, Econ Theories, Real-World Impacts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Ethical Debates, Econ Theories, Real-World Impacts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5B43-D788-46F7-A773-91C165729B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838200"/>
            <a:ext cx="41529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838200"/>
            <a:ext cx="41529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Ethical Debates, Econ Theories, Real-World Impacts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809E66-74DF-0C42-A43A-AEFFC49125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8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838200"/>
            <a:ext cx="84582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3619500"/>
            <a:ext cx="84582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Ethical Debates, Econ Theories, Real-World Impacts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6B9BC8-751C-6A46-B5B7-840FAB6C1A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15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838200"/>
            <a:ext cx="8458200" cy="5410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Ethical Debates, Econ Theories, Real-World Impacts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C3B70-B114-674E-8EFF-281092C9D6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3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sz="8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Ethical Debates, Econ Theories, Real-World Impacts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800" baseline="0" dirty="0">
                <a:latin typeface="+mn-lt"/>
              </a:rPr>
              <a:t>FIT_EthDebate_2025S</a:t>
            </a:r>
            <a:endParaRPr 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385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0" r:id="rId45"/>
    <p:sldLayoutId id="2147483721" r:id="rId46"/>
    <p:sldLayoutId id="2147483722" r:id="rId47"/>
    <p:sldLayoutId id="2147483723" r:id="rId48"/>
    <p:sldLayoutId id="2147483724" r:id="rId49"/>
    <p:sldLayoutId id="2147483725" r:id="rId50"/>
    <p:sldLayoutId id="2147483726" r:id="rId51"/>
    <p:sldLayoutId id="2147483727" r:id="rId52"/>
    <p:sldLayoutId id="2147483728" r:id="rId53"/>
    <p:sldLayoutId id="2147483729" r:id="rId54"/>
    <p:sldLayoutId id="2147483730" r:id="rId55"/>
    <p:sldLayoutId id="2147483731" r:id="rId56"/>
    <p:sldLayoutId id="2147483732" r:id="rId57"/>
    <p:sldLayoutId id="2147483733" r:id="rId58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Federal Income Taxation</a:t>
            </a:r>
            <a:br>
              <a:rPr lang="en-US" dirty="0"/>
            </a:br>
            <a:r>
              <a:rPr lang="en-US" sz="3600" i="1" dirty="0"/>
              <a:t>Ethical Debates, Economic Theories, Real-World Impacts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533" y="5013325"/>
            <a:ext cx="6858000" cy="609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2100" b="1" dirty="0"/>
              <a:t>Prof. Colon</a:t>
            </a:r>
          </a:p>
          <a:p>
            <a:r>
              <a:rPr lang="en-US" sz="2100" b="1" dirty="0"/>
              <a:t>Spring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80FCD-05A6-764D-BFDB-63AA23C9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Ethical Debates, Econ Theories, Real-World Impacts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AF7C4-7F9E-D84A-9606-10CB55E9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5B43-D788-46F7-A773-91C165729B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showing the price of a market&#10;&#10;AI-generated content may be incorrect.">
            <a:extLst>
              <a:ext uri="{FF2B5EF4-FFF2-40B4-BE49-F238E27FC236}">
                <a16:creationId xmlns:a16="http://schemas.microsoft.com/office/drawing/2014/main" id="{185413A2-90CA-AEEA-3DC0-0365712CC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85800"/>
            <a:ext cx="8302751" cy="5562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F1496F-78CC-C419-63CA-160D1E63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Deficits: Total, Primary, and Net Interest Outlays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82255-3447-437A-F8DC-E9C025C973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D8B43-5870-09C0-28CF-6F76A628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3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ECECB-6779-AD83-9CE8-1475F6865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E0F07-7250-8293-B880-CDC6EB1E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Federal Debt Held by the Public: 1900 to 2050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C0EB2-8675-3651-35DF-93781760F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15B8-EAA7-1C05-D0D5-2F2D294A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03D7F79A-98D5-0441-F7A9-C6A095A3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85800"/>
            <a:ext cx="8458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8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033C72E9-F4F9-B58D-A0C8-02E3A3E1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863088"/>
            <a:ext cx="8458200" cy="51524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6CBE3F-0C83-4C72-0795-5CCCB17E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Outlook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1C4E8-897C-A95E-85CB-E800B8CD1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D79C-4606-4F20-93CE-E220B275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21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52F50-3A51-9C34-F97E-6F45ACCC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Horizontal Equity</a:t>
            </a:r>
            <a:r>
              <a:rPr lang="en-US" sz="2400" dirty="0"/>
              <a:t>: Similarly situated taxpayers should pay the same tax</a:t>
            </a:r>
          </a:p>
          <a:p>
            <a:pPr lvl="1"/>
            <a:r>
              <a:rPr lang="en-US" sz="2000" dirty="0"/>
              <a:t>Issue: What is similarly situated? </a:t>
            </a:r>
          </a:p>
          <a:p>
            <a:pPr lvl="1"/>
            <a:r>
              <a:rPr lang="en-US" sz="2000" dirty="0"/>
              <a:t>Same consumption, even though different levels of wealth and unrealized gains?</a:t>
            </a:r>
          </a:p>
          <a:p>
            <a:pPr lvl="1"/>
            <a:r>
              <a:rPr lang="en-US" sz="2000" dirty="0"/>
              <a:t>What should be the tax base? Labor? Investment income? Consumption? Wealth? Benefits from gov’t?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Ability-to-Pay norm</a:t>
            </a:r>
            <a:r>
              <a:rPr lang="en-US" sz="2400" dirty="0"/>
              <a:t>: tax resources under the control of the taxpayer that are available for contribution to the fisc</a:t>
            </a:r>
          </a:p>
          <a:p>
            <a:pPr lvl="1"/>
            <a:r>
              <a:rPr lang="en-US" sz="2000" dirty="0"/>
              <a:t>Both consumption and amounts saved should be in tax based because they represent ability to pay</a:t>
            </a:r>
          </a:p>
          <a:p>
            <a:endParaRPr lang="en-US" sz="2400" dirty="0"/>
          </a:p>
          <a:p>
            <a:r>
              <a:rPr lang="en-US" sz="2400" b="1" dirty="0"/>
              <a:t>Standard-of-living norm</a:t>
            </a:r>
            <a:r>
              <a:rPr lang="en-US" sz="2400" dirty="0"/>
              <a:t>: Tax some measure of “utility” (only consumption)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4ED41-2279-8387-83DF-0D4B0AAE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Norms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68AA7-9249-BBD3-BA71-2E989C74C9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744A7-2980-302A-A13D-59D37EAB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28551E-A9D9-80CC-C9E2-18E47118B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Flat</a:t>
            </a:r>
            <a:r>
              <a:rPr lang="en-US" sz="2800" dirty="0"/>
              <a:t> Rate Tax Structure: everyone’s effective tax rate (Tax / Income) is the same</a:t>
            </a:r>
          </a:p>
          <a:p>
            <a:endParaRPr lang="en-US" sz="2800" dirty="0"/>
          </a:p>
          <a:p>
            <a:r>
              <a:rPr lang="en-US" sz="2800" b="1" dirty="0"/>
              <a:t>Regressive </a:t>
            </a:r>
            <a:r>
              <a:rPr lang="en-US" sz="2800" dirty="0"/>
              <a:t>Tax Structure: ETR (Tax / Income) declines as income increases</a:t>
            </a:r>
          </a:p>
          <a:p>
            <a:pPr lvl="1"/>
            <a:r>
              <a:rPr lang="en-US" sz="2000" dirty="0"/>
              <a:t>Social security</a:t>
            </a:r>
          </a:p>
          <a:p>
            <a:pPr lvl="1"/>
            <a:endParaRPr lang="en-US" sz="2000" dirty="0"/>
          </a:p>
          <a:p>
            <a:r>
              <a:rPr lang="en-US" sz="2800" b="1" dirty="0"/>
              <a:t>Progressive</a:t>
            </a:r>
            <a:r>
              <a:rPr lang="en-US" sz="2800" dirty="0"/>
              <a:t> Tax Structure:  ETF (Tax / Income) increases as income increases.</a:t>
            </a:r>
          </a:p>
          <a:p>
            <a:endParaRPr lang="en-US" sz="2800" dirty="0"/>
          </a:p>
          <a:p>
            <a:r>
              <a:rPr lang="en-US" sz="2800" b="1" dirty="0"/>
              <a:t>Income and Substitution </a:t>
            </a:r>
            <a:r>
              <a:rPr lang="en-US" sz="2800" dirty="0"/>
              <a:t>effects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AB89CE-5CD5-EDCE-B7B1-D2472F40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Welfare Economics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D5762-63F9-8883-EAD5-E4E4D0CB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D249E-94B5-EDA5-3AA7-57719413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DF27B7-03A3-93C3-58E3-5A37A0F1D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Tax Expenditure</a:t>
            </a:r>
            <a:r>
              <a:rPr lang="en-US" sz="2800" dirty="0"/>
              <a:t>:  tax provision (deduction</a:t>
            </a:r>
            <a:r>
              <a:rPr lang="en-US" sz="2800"/>
              <a:t>, credit, exclusion, </a:t>
            </a:r>
            <a:r>
              <a:rPr lang="en-US" sz="2800" dirty="0"/>
              <a:t>etc.) that deviates from core, normative concept of income tax to implement nontax social or economic policy.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B7FDF-E157-5B86-6461-2530854D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Expenditures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D42A6-3841-6AA5-3F30-39DE8BAF8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F66D8-363D-125D-D29B-E12FCF66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table of income tax expenditure&#10;&#10;AI-generated content may be incorrect.">
            <a:extLst>
              <a:ext uri="{FF2B5EF4-FFF2-40B4-BE49-F238E27FC236}">
                <a16:creationId xmlns:a16="http://schemas.microsoft.com/office/drawing/2014/main" id="{A13C3D20-8DE9-38C1-B8D4-7E0C43408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791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2ADA36-9F17-AA70-887E-8EA5893A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Expenditures (2024-2033) (Treasury)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F8D2-644B-2252-2AE5-06BBF3F59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F0B8-D422-04DF-8617-048A8A3D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72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hite and black table&#10;&#10;AI-generated content may be incorrect.">
            <a:extLst>
              <a:ext uri="{FF2B5EF4-FFF2-40B4-BE49-F238E27FC236}">
                <a16:creationId xmlns:a16="http://schemas.microsoft.com/office/drawing/2014/main" id="{E9AD1318-7449-247A-213F-EE0785EF0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33400"/>
            <a:ext cx="8153399" cy="58118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B5660C-C737-45C6-6AB5-912CA064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Expenditures (2023-2027) (JCT)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2236D-CD3C-47BE-2B55-B1E4871FD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26F3-5226-5ADD-C528-01138444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73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income tax expenditure&#10;&#10;AI-generated content may be incorrect.">
            <a:extLst>
              <a:ext uri="{FF2B5EF4-FFF2-40B4-BE49-F238E27FC236}">
                <a16:creationId xmlns:a16="http://schemas.microsoft.com/office/drawing/2014/main" id="{F595CD0D-9649-B942-2A63-C1AB01B39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858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E4B63B-3DF8-474C-41C6-E9A269E1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Outlays, Revenues, and Tax Expenditures (2025)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D8BE4-DB8E-D4BF-C198-528E9D9B4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8A89A-8D27-949F-E210-0A22FEAE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4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53A33-2EE0-228F-CD26-1C038AA6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Historical background of the US income tax</a:t>
            </a:r>
          </a:p>
          <a:p>
            <a:r>
              <a:rPr lang="en-US" sz="2800" dirty="0"/>
              <a:t>Source of tax revenues and outlays</a:t>
            </a:r>
          </a:p>
          <a:p>
            <a:r>
              <a:rPr lang="en-US" sz="2800" dirty="0"/>
              <a:t>Brief look at deficits</a:t>
            </a:r>
          </a:p>
          <a:p>
            <a:r>
              <a:rPr lang="en-US" sz="2800" dirty="0"/>
              <a:t>Tax Expenditures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ACB0E-14CC-6CAB-02C2-B03F8E35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Policy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5C187-DA54-3240-4238-59ED7575CD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2408-6747-8FDC-B716-9A6B41A2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8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U.S. Constitution</a:t>
            </a:r>
          </a:p>
          <a:p>
            <a:pPr lvl="1"/>
            <a:r>
              <a:rPr lang="en-US" sz="2400" dirty="0"/>
              <a:t>Art. 1, Sec. 8, Cl. 1: “Congress shall have the power to lay and collect </a:t>
            </a:r>
            <a:r>
              <a:rPr lang="en-US" sz="2400" b="1" dirty="0"/>
              <a:t>Taxes, Duties, Imposts, and Excises</a:t>
            </a:r>
            <a:r>
              <a:rPr lang="en-US" sz="2400" dirty="0"/>
              <a:t>”; subject to the </a:t>
            </a:r>
            <a:r>
              <a:rPr lang="en-US" sz="2400" b="1" dirty="0"/>
              <a:t>uniformity clause</a:t>
            </a:r>
            <a:r>
              <a:rPr lang="en-US" sz="2400" dirty="0"/>
              <a:t>.</a:t>
            </a:r>
          </a:p>
          <a:p>
            <a:pPr lvl="2"/>
            <a:r>
              <a:rPr lang="en-US" sz="2400" dirty="0"/>
              <a:t>Indirect tax: excise tax, import tax, sales tax</a:t>
            </a:r>
          </a:p>
          <a:p>
            <a:pPr lvl="1"/>
            <a:r>
              <a:rPr lang="en-US" sz="2400" dirty="0"/>
              <a:t>Art. 1, Sec. 9, Cl. 4: No capitation or other </a:t>
            </a:r>
            <a:r>
              <a:rPr lang="en-US" sz="2400" b="1" dirty="0"/>
              <a:t>direct tax </a:t>
            </a:r>
            <a:r>
              <a:rPr lang="en-US" sz="2400" dirty="0"/>
              <a:t>shall be laid unless in </a:t>
            </a:r>
            <a:r>
              <a:rPr lang="en-US" sz="2400" b="1" dirty="0"/>
              <a:t>proportion</a:t>
            </a:r>
            <a:r>
              <a:rPr lang="en-US" sz="2400" dirty="0"/>
              <a:t> to the census.</a:t>
            </a:r>
          </a:p>
          <a:p>
            <a:pPr lvl="2"/>
            <a:r>
              <a:rPr lang="en-US" sz="2400" dirty="0"/>
              <a:t>What’s a direct tax? </a:t>
            </a:r>
          </a:p>
          <a:p>
            <a:pPr lvl="3"/>
            <a:r>
              <a:rPr lang="en-US" sz="2250" dirty="0"/>
              <a:t>Capitation tax (head tax), Property tax, …? </a:t>
            </a:r>
          </a:p>
          <a:p>
            <a:pPr lvl="2"/>
            <a:r>
              <a:rPr lang="en-US" sz="2400" dirty="0"/>
              <a:t>Income tax of 1894 held to be a direct tax.  </a:t>
            </a:r>
            <a:r>
              <a:rPr lang="en-US" sz="2400" i="1" dirty="0"/>
              <a:t>Pollack v. Farmers’ Loan &amp; Trust Co.</a:t>
            </a:r>
            <a:r>
              <a:rPr lang="en-US" sz="2400" dirty="0"/>
              <a:t>, 157 U.S. 429 (1895).</a:t>
            </a:r>
          </a:p>
          <a:p>
            <a:r>
              <a:rPr lang="en-US" sz="2800" dirty="0"/>
              <a:t>16</a:t>
            </a:r>
            <a:r>
              <a:rPr lang="en-US" sz="2800" baseline="30000" dirty="0"/>
              <a:t>th</a:t>
            </a:r>
            <a:r>
              <a:rPr lang="en-US" sz="2800" dirty="0"/>
              <a:t> Amendment (1913): </a:t>
            </a:r>
            <a:r>
              <a:rPr lang="en-US" sz="2400" dirty="0"/>
              <a:t>The Congress shall have power to lay and collect </a:t>
            </a:r>
            <a:r>
              <a:rPr lang="en-US" sz="2400" b="1" dirty="0"/>
              <a:t>taxes on incomes, from whatever source derived, without apportionment </a:t>
            </a:r>
            <a:r>
              <a:rPr lang="en-US" sz="2400" dirty="0"/>
              <a:t>among the several States, and without regard to any census or enumeration.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Income Tax: Historical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994BC-370D-8744-8817-454367DE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18B2C-48F4-7D4E-879C-C36FE9E1C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B9FAC-1DDA-6D12-C2D1-013894EF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Form 1040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3E555-8099-3F3B-E4D3-55B29F43A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5DDB4-B46A-FCF0-6CB3-D82E3B50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E73249E-189C-5566-BBA1-B0A65F1D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66738"/>
            <a:ext cx="7772400" cy="5788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428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showing the amount of income&#10;&#10;Description automatically generated">
            <a:extLst>
              <a:ext uri="{FF2B5EF4-FFF2-40B4-BE49-F238E27FC236}">
                <a16:creationId xmlns:a16="http://schemas.microsoft.com/office/drawing/2014/main" id="{591A5109-A667-B7EA-FF4B-F91AE9057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" y="609600"/>
            <a:ext cx="8458200" cy="563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3C0853-D848-8479-BE20-882B1F4C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MTRs of Individuals and Corporations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14381-752D-42C0-F8B4-908FA9EDF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8B65-10C1-A164-1F7C-7D1EDE98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8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D66A62-432E-B274-ADC3-83DA53DDC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7.65% [6.2% (OASDI) + 1.45% (Medicare)] </a:t>
            </a:r>
            <a:r>
              <a:rPr lang="en-US" sz="2400" b="1" dirty="0"/>
              <a:t>to</a:t>
            </a:r>
            <a:r>
              <a:rPr lang="en-US" sz="2400" dirty="0"/>
              <a:t> $176,100 (2025) (employers &amp; employees, each). </a:t>
            </a:r>
            <a:r>
              <a:rPr lang="en-US" altLang="en-US" sz="2400" dirty="0"/>
              <a:t>§§3101(a) and (b)(1); 3111(a) and (b).</a:t>
            </a:r>
          </a:p>
          <a:p>
            <a:endParaRPr lang="en-US" sz="2400" dirty="0"/>
          </a:p>
          <a:p>
            <a:r>
              <a:rPr lang="en-US" sz="2400" dirty="0"/>
              <a:t>1.45%  (employer &amp; employee) on earned income </a:t>
            </a:r>
            <a:r>
              <a:rPr lang="en-US" sz="2400" b="1" dirty="0"/>
              <a:t>&gt;</a:t>
            </a:r>
            <a:r>
              <a:rPr lang="en-US" sz="2400" dirty="0"/>
              <a:t> $176,100 (2025). </a:t>
            </a:r>
            <a:r>
              <a:rPr lang="en-US" altLang="en-US" sz="2400" dirty="0"/>
              <a:t>§§</a:t>
            </a:r>
            <a:r>
              <a:rPr lang="en-US" sz="2400" dirty="0"/>
              <a:t>3101(b)(1) and 3111(b). </a:t>
            </a:r>
          </a:p>
          <a:p>
            <a:endParaRPr lang="en-US" sz="2400" dirty="0"/>
          </a:p>
          <a:p>
            <a:r>
              <a:rPr lang="en-US" sz="2400" dirty="0"/>
              <a:t>0.9% Additional Medicare tax (employee) on earned income </a:t>
            </a:r>
            <a:r>
              <a:rPr lang="en-US" sz="2400" b="1" dirty="0"/>
              <a:t>&gt;</a:t>
            </a:r>
            <a:r>
              <a:rPr lang="en-US" sz="2400" dirty="0"/>
              <a:t> $200,000 (single); 250,000 (joint). </a:t>
            </a:r>
            <a:r>
              <a:rPr lang="en-US" altLang="en-US" sz="2400" dirty="0"/>
              <a:t>§3101(b)(2)</a:t>
            </a:r>
          </a:p>
          <a:p>
            <a:endParaRPr lang="en-US" altLang="en-US" sz="2400" dirty="0"/>
          </a:p>
          <a:p>
            <a:r>
              <a:rPr lang="en-US" sz="2400" b="1" dirty="0"/>
              <a:t>Total: </a:t>
            </a:r>
          </a:p>
          <a:p>
            <a:pPr lvl="1"/>
            <a:r>
              <a:rPr lang="en-US" sz="2400" b="1" dirty="0"/>
              <a:t>15.3% up to 176.1K; </a:t>
            </a:r>
          </a:p>
          <a:p>
            <a:pPr lvl="1"/>
            <a:r>
              <a:rPr lang="en-US" sz="2400" b="1" dirty="0"/>
              <a:t>2.9% &gt; 176.1K to 200K/250K; </a:t>
            </a:r>
          </a:p>
          <a:p>
            <a:pPr lvl="1"/>
            <a:r>
              <a:rPr lang="en-US" sz="2400" b="1" dirty="0"/>
              <a:t>3.8% &gt; 200K/250K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274FE-B546-C96A-E5C5-E1614950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Security Taxes on Wages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23BC3-092C-4BFA-B461-99BAC65EA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50413-05CC-C086-BF4C-812A25B3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45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1C853C-FEBA-C4AC-886D-50791D07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Federal Revenue as a Share of GDP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1B6C7-11C2-D0B9-1D4B-92D850BEB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08E3C-F692-C8DF-02A2-2CBC43DE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pic>
        <p:nvPicPr>
          <p:cNvPr id="11" name="Content Placeholder 10" descr="A graph of growth and revenue&#10;&#10;Description automatically generated with medium confidence">
            <a:extLst>
              <a:ext uri="{FF2B5EF4-FFF2-40B4-BE49-F238E27FC236}">
                <a16:creationId xmlns:a16="http://schemas.microsoft.com/office/drawing/2014/main" id="{13A60910-DD2C-871F-6A36-2913A1695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3140076"/>
          </a:xfrm>
        </p:spPr>
      </p:pic>
      <p:pic>
        <p:nvPicPr>
          <p:cNvPr id="15" name="Picture 14" descr="A graph of a graph showing the growth of gdp&#10;&#10;Description automatically generated with medium confidence">
            <a:extLst>
              <a:ext uri="{FF2B5EF4-FFF2-40B4-BE49-F238E27FC236}">
                <a16:creationId xmlns:a16="http://schemas.microsoft.com/office/drawing/2014/main" id="{9AD00064-22E8-24EA-8D69-9843305E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656795"/>
            <a:ext cx="8458200" cy="26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1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tax and tax&#10;&#10;Description automatically generated with medium confidence">
            <a:extLst>
              <a:ext uri="{FF2B5EF4-FFF2-40B4-BE49-F238E27FC236}">
                <a16:creationId xmlns:a16="http://schemas.microsoft.com/office/drawing/2014/main" id="{7F5B1834-B7AA-0BCE-503C-035DD81FD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533400"/>
            <a:ext cx="8610600" cy="58118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E11A7C-0619-4A47-2B03-B43B65B2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Federal Revenue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7375-734A-A2F8-1F6B-D378E8E47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6F6F3-CDBF-83A1-BBFA-78E7F791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1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B69623-7C15-B084-3454-3741012E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Federal Revenues and Outlays as a Percentage of GDP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5622A-0473-42CE-691E-24B9B5ED9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9F99-97A4-04FF-9955-B22C9FCD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pic>
        <p:nvPicPr>
          <p:cNvPr id="10" name="Picture 9" descr="A graph showing the average revenue and revenue&#10;&#10;AI-generated content may be incorrect.">
            <a:extLst>
              <a:ext uri="{FF2B5EF4-FFF2-40B4-BE49-F238E27FC236}">
                <a16:creationId xmlns:a16="http://schemas.microsoft.com/office/drawing/2014/main" id="{4B2F6842-6CA4-E5A3-6CED-CBDD48B2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838200"/>
            <a:ext cx="8458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0203"/>
      </p:ext>
    </p:extLst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20808</TotalTime>
  <Words>781</Words>
  <Application>Microsoft Macintosh PowerPoint</Application>
  <PresentationFormat>On-screen Show (4:3)</PresentationFormat>
  <Paragraphs>99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NSimSun</vt:lpstr>
      <vt:lpstr>Arial</vt:lpstr>
      <vt:lpstr>Calibri</vt:lpstr>
      <vt:lpstr>Courier New</vt:lpstr>
      <vt:lpstr>Gill Sans</vt:lpstr>
      <vt:lpstr>Times New Roman</vt:lpstr>
      <vt:lpstr>Verdana</vt:lpstr>
      <vt:lpstr>Wingdings</vt:lpstr>
      <vt:lpstr>Wingdings 2</vt:lpstr>
      <vt:lpstr>CG Body - Standard</vt:lpstr>
      <vt:lpstr>Federal Income Taxation Ethical Debates, Economic Theories, Real-World Impacts</vt:lpstr>
      <vt:lpstr>Tax Policy Issues</vt:lpstr>
      <vt:lpstr>U.S. Income Tax: Historical Background</vt:lpstr>
      <vt:lpstr>First Form 1040</vt:lpstr>
      <vt:lpstr>Historical MTRs of Individuals and Corporations</vt:lpstr>
      <vt:lpstr>Social Security Taxes on Wages</vt:lpstr>
      <vt:lpstr>Source of Federal Revenue as a Share of GDP</vt:lpstr>
      <vt:lpstr>Sources of Federal Revenue</vt:lpstr>
      <vt:lpstr>Total Federal Revenues and Outlays as a Percentage of GDP</vt:lpstr>
      <vt:lpstr>U.S. Deficits: Total, Primary, and Net Interest Outlays</vt:lpstr>
      <vt:lpstr>Federal Debt Held by the Public: 1900 to 2050</vt:lpstr>
      <vt:lpstr>Budget Outlook</vt:lpstr>
      <vt:lpstr>Fairness Norms</vt:lpstr>
      <vt:lpstr>Welfare Economics</vt:lpstr>
      <vt:lpstr>Tax Expenditures</vt:lpstr>
      <vt:lpstr>Tax Expenditures (2024-2033) (Treasury)</vt:lpstr>
      <vt:lpstr>Tax Expenditures (2023-2027) (JCT)</vt:lpstr>
      <vt:lpstr>Outlays, Revenues, and Tax Expenditures (2025)</vt:lpstr>
    </vt:vector>
  </TitlesOfParts>
  <Company>	鞰]皤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Promulgating, Interpreting, and Administering  U.S. Tax Law</dc:title>
  <dc:creator>Jeffrey Colon</dc:creator>
  <cp:lastModifiedBy>Jeffrey M. Colon</cp:lastModifiedBy>
  <cp:revision>283</cp:revision>
  <dcterms:created xsi:type="dcterms:W3CDTF">2010-08-09T13:06:30Z</dcterms:created>
  <dcterms:modified xsi:type="dcterms:W3CDTF">2025-01-19T12:35:30Z</dcterms:modified>
</cp:coreProperties>
</file>